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-1746" y="-17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8DC81-9BB6-4873-A020-3EC00DDD9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AF91B7-45A8-40C8-ADC7-48B5A539B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909340-EECD-4514-A2AC-E2727BFE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EC79B-BC84-441E-83E0-66A542F7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8ECCBB-C149-430B-9877-68B2C59D0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61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921089-7E8D-4818-B0E5-F8B9F1BB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DBF8D7-EE28-4AA6-B9FE-A5217151C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D1A962-42DC-41FB-9D14-50D989D76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9E8F38-A235-4350-99B3-98E2A451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B3ACD9-BEA7-492D-9C57-A38141037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12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F3A236-0BC5-4A62-B806-EE19C056F1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5ABBDB4-B4D4-41FF-935A-DCC75B643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9E5412-1623-4816-B7C6-AFD160B9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65D07F-44AA-413E-BF34-4B81480AC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6D9CC1-C8E3-46BC-932B-F65D9CB2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66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7F9F9-3E1E-4800-A025-2A23A2C4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6800F6-1AB5-4CC7-8F86-FCB395BEF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5AEDEA-1AE5-4665-B4AD-5863C31B0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1FD5D-BA41-40AF-9687-47C65082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5038B-E9C0-4FD1-BB0E-430DD8F5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65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91919-C4AA-451D-8AD8-E06BCF9FC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ED7866-A0AA-4A83-AE58-B4C6EB070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1E9C3A-000B-42E6-8681-C81DAA42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0CB6D-0805-4172-B44E-25968AC6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6C3FFC-1907-45D4-A907-9B8B458C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09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498BEE-AD41-4A66-917F-9701E3196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41B322-BDE6-43E7-9AD6-681DE7575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9C5E88-A92D-4CB5-9472-42C4BC89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2CFEA4-70B3-4901-836D-ABC9E58C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02E857-85AF-4C5E-B5AD-E00B985F9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9DE339-4BD8-486E-818D-A19C43C0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87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D99874-22A9-4FA4-BC1C-661820C5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8F81D1-726C-4839-8318-CFBFDC3B0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A2CC0D-5375-4B49-96E6-99FD3A3AA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6F2803-2BE9-420E-B205-6DF667A74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B5F838F-8CB9-4370-944A-4FAEE42B6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6E87C57-BF6E-467F-9A22-2F23F56E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ACD5607-7833-4BD9-AB44-02321B45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FE51A38-1664-4AFD-AB8C-B8108EA6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92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2000B-41D7-415C-8449-C245E6F5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DAD51DC-6637-4B7F-A815-B261D23C9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27A3B9-7485-4ED3-8E7F-348C03DE5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BFDE694-1F78-421E-B0E7-72B1700F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68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89A5C26-2FF4-4C9E-BEA1-DA5AFABD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141E62-F61D-47EC-B172-90945B98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D32D62-2828-4DAF-8163-449CD845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55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D92F62-4522-4714-8B42-68E927301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942B95-805E-4D17-B874-373265F41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DEBDB8-41B3-4321-8B7C-A1C7210D0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FCA10A-01DF-48D8-A65D-B4D3463F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A1C3E1-BC26-4742-8289-D10EB304F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C1BA00-488E-435C-8886-67CE2F58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139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18A7F1-54A0-4286-A75E-5C97DEAF7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303ED2-D7FC-4B35-9604-E9C042F02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AB4864-E7BF-43C6-BB9F-10160EF35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5129BA-28E5-4FBB-96F0-06B9DAF7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8F0FFB-D9D0-4EE3-8944-33B465F7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071F09-65DC-4A43-8787-418BB4745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44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76502F-3C9B-4F54-92D7-C43E926D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2786FBD-0D10-4B58-B4F9-7342373D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3B7EA2-44AB-4795-BD38-7A9252D5A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635C-E52C-4592-B60D-80D42E9B619B}" type="datetimeFigureOut">
              <a:rPr lang="fr-FR" smtClean="0"/>
              <a:t>07/09/2022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A8620C-945C-4BF7-B373-DAE126CEA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8ADDD1-BDB0-4E3A-93B0-E2A0B0ED2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7553A-CD8F-4E2D-B92F-1DC1318D7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94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4520803-C9A6-49D1-81A4-26164B5A96B8}"/>
              </a:ext>
            </a:extLst>
          </p:cNvPr>
          <p:cNvSpPr/>
          <p:nvPr/>
        </p:nvSpPr>
        <p:spPr>
          <a:xfrm>
            <a:off x="1098387" y="5444172"/>
            <a:ext cx="10067675" cy="11871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BAC PRO MELEC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94B83BB-D1AC-47F5-A580-849FD12FD2F1}"/>
              </a:ext>
            </a:extLst>
          </p:cNvPr>
          <p:cNvSpPr/>
          <p:nvPr/>
        </p:nvSpPr>
        <p:spPr>
          <a:xfrm>
            <a:off x="7533494" y="3967243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BTS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78A00CD7-DC27-48C0-930F-070A7AA97D8F}"/>
              </a:ext>
            </a:extLst>
          </p:cNvPr>
          <p:cNvSpPr/>
          <p:nvPr/>
        </p:nvSpPr>
        <p:spPr>
          <a:xfrm>
            <a:off x="4293083" y="3377407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Licence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ABA8B1C4-0246-499D-9E5C-35EE82F9D35F}"/>
              </a:ext>
            </a:extLst>
          </p:cNvPr>
          <p:cNvSpPr/>
          <p:nvPr/>
        </p:nvSpPr>
        <p:spPr>
          <a:xfrm>
            <a:off x="8995100" y="4550004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MC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9796CAF7-AD48-46B6-8DAE-83FE3A52DD16}"/>
              </a:ext>
            </a:extLst>
          </p:cNvPr>
          <p:cNvSpPr/>
          <p:nvPr/>
        </p:nvSpPr>
        <p:spPr>
          <a:xfrm>
            <a:off x="2576474" y="3376926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CPGE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46A57ED-A6CD-4B9C-919C-B478347E29E2}"/>
              </a:ext>
            </a:extLst>
          </p:cNvPr>
          <p:cNvSpPr txBox="1"/>
          <p:nvPr/>
        </p:nvSpPr>
        <p:spPr>
          <a:xfrm>
            <a:off x="1102756" y="4697541"/>
            <a:ext cx="527051" cy="287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an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F0A32439-E369-4F6D-83C9-2135C45B8F79}"/>
              </a:ext>
            </a:extLst>
          </p:cNvPr>
          <p:cNvCxnSpPr/>
          <p:nvPr/>
        </p:nvCxnSpPr>
        <p:spPr>
          <a:xfrm>
            <a:off x="1098389" y="4550004"/>
            <a:ext cx="1005087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EC7ACD0-2F1E-43C0-B3FA-04BA3A380836}"/>
              </a:ext>
            </a:extLst>
          </p:cNvPr>
          <p:cNvCxnSpPr/>
          <p:nvPr/>
        </p:nvCxnSpPr>
        <p:spPr>
          <a:xfrm>
            <a:off x="1098389" y="3967723"/>
            <a:ext cx="1005087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ED489771-3FFA-4407-A8A4-B35B39DE5DC1}"/>
              </a:ext>
            </a:extLst>
          </p:cNvPr>
          <p:cNvCxnSpPr/>
          <p:nvPr/>
        </p:nvCxnSpPr>
        <p:spPr>
          <a:xfrm>
            <a:off x="1098389" y="3378268"/>
            <a:ext cx="1005087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289EECEF-798A-42CF-B054-88122FB40CCE}"/>
              </a:ext>
            </a:extLst>
          </p:cNvPr>
          <p:cNvSpPr txBox="1"/>
          <p:nvPr/>
        </p:nvSpPr>
        <p:spPr>
          <a:xfrm>
            <a:off x="1100570" y="4114683"/>
            <a:ext cx="607649" cy="287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ans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0E5E2B3-30F7-41C0-BF96-2C8D9B87BFBA}"/>
              </a:ext>
            </a:extLst>
          </p:cNvPr>
          <p:cNvSpPr txBox="1"/>
          <p:nvPr/>
        </p:nvSpPr>
        <p:spPr>
          <a:xfrm>
            <a:off x="1115192" y="3521227"/>
            <a:ext cx="607649" cy="287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 ans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E806AFC-08E7-42B2-A906-CA0A5066FB23}"/>
              </a:ext>
            </a:extLst>
          </p:cNvPr>
          <p:cNvCxnSpPr/>
          <p:nvPr/>
        </p:nvCxnSpPr>
        <p:spPr>
          <a:xfrm>
            <a:off x="1098387" y="5132765"/>
            <a:ext cx="1005087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3298306D-47B0-42FA-BE30-2E41846D7AB8}"/>
              </a:ext>
            </a:extLst>
          </p:cNvPr>
          <p:cNvCxnSpPr>
            <a:cxnSpLocks/>
          </p:cNvCxnSpPr>
          <p:nvPr/>
        </p:nvCxnSpPr>
        <p:spPr>
          <a:xfrm flipV="1">
            <a:off x="3167334" y="3967243"/>
            <a:ext cx="0" cy="14769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ED01A2B5-19E9-43B7-BA24-3BC87EEBF158}"/>
              </a:ext>
            </a:extLst>
          </p:cNvPr>
          <p:cNvCxnSpPr>
            <a:cxnSpLocks/>
          </p:cNvCxnSpPr>
          <p:nvPr/>
        </p:nvCxnSpPr>
        <p:spPr>
          <a:xfrm flipV="1">
            <a:off x="4912859" y="3959076"/>
            <a:ext cx="0" cy="14850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3084E17B-80C3-40FB-B202-DDE7FDEB30AF}"/>
              </a:ext>
            </a:extLst>
          </p:cNvPr>
          <p:cNvCxnSpPr>
            <a:cxnSpLocks/>
            <a:endCxn id="6" idx="2"/>
          </p:cNvCxnSpPr>
          <p:nvPr/>
        </p:nvCxnSpPr>
        <p:spPr>
          <a:xfrm flipH="1" flipV="1">
            <a:off x="6520991" y="3955175"/>
            <a:ext cx="21402" cy="150216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5BCE0311-8DDC-46C5-A301-C95892692F71}"/>
              </a:ext>
            </a:extLst>
          </p:cNvPr>
          <p:cNvCxnSpPr>
            <a:cxnSpLocks/>
          </p:cNvCxnSpPr>
          <p:nvPr/>
        </p:nvCxnSpPr>
        <p:spPr>
          <a:xfrm flipV="1">
            <a:off x="8136794" y="4538145"/>
            <a:ext cx="1" cy="906027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FB8DFD4F-E1D7-4050-BBB7-CF7977912018}"/>
              </a:ext>
            </a:extLst>
          </p:cNvPr>
          <p:cNvCxnSpPr>
            <a:cxnSpLocks/>
          </p:cNvCxnSpPr>
          <p:nvPr/>
        </p:nvCxnSpPr>
        <p:spPr>
          <a:xfrm flipV="1">
            <a:off x="9595452" y="5120427"/>
            <a:ext cx="0" cy="336912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6AB8CC39-85C7-4D76-892E-E5AF18F779AD}"/>
              </a:ext>
            </a:extLst>
          </p:cNvPr>
          <p:cNvCxnSpPr>
            <a:cxnSpLocks/>
          </p:cNvCxnSpPr>
          <p:nvPr/>
        </p:nvCxnSpPr>
        <p:spPr>
          <a:xfrm flipV="1">
            <a:off x="10583985" y="720436"/>
            <a:ext cx="0" cy="473690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86A5D676-B42C-42AC-9A79-765EE7558317}"/>
              </a:ext>
            </a:extLst>
          </p:cNvPr>
          <p:cNvCxnSpPr>
            <a:cxnSpLocks/>
          </p:cNvCxnSpPr>
          <p:nvPr/>
        </p:nvCxnSpPr>
        <p:spPr>
          <a:xfrm flipH="1">
            <a:off x="5499684" y="3665071"/>
            <a:ext cx="2637110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7729EE7C-B693-4553-A38E-A34AAEF52A1C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8136795" y="3648835"/>
            <a:ext cx="0" cy="318408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FB7E56E8-6F3D-4F77-8FF5-52057DB8E068}"/>
              </a:ext>
            </a:extLst>
          </p:cNvPr>
          <p:cNvSpPr/>
          <p:nvPr/>
        </p:nvSpPr>
        <p:spPr>
          <a:xfrm>
            <a:off x="4293082" y="2201954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Master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3F14D3CB-8FBE-423D-82E3-B95D9DA03108}"/>
              </a:ext>
            </a:extLst>
          </p:cNvPr>
          <p:cNvSpPr/>
          <p:nvPr/>
        </p:nvSpPr>
        <p:spPr>
          <a:xfrm>
            <a:off x="2576474" y="1607127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Cycle </a:t>
            </a:r>
            <a:br>
              <a:rPr lang="fr-FR" dirty="0"/>
            </a:br>
            <a:r>
              <a:rPr lang="fr-FR" dirty="0"/>
              <a:t>Ingénieur</a:t>
            </a: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1441F484-1314-4804-8283-61EFCD8993FC}"/>
              </a:ext>
            </a:extLst>
          </p:cNvPr>
          <p:cNvCxnSpPr/>
          <p:nvPr/>
        </p:nvCxnSpPr>
        <p:spPr>
          <a:xfrm>
            <a:off x="1115192" y="2780137"/>
            <a:ext cx="1005087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F16CB440-9661-4FFB-A9A2-F47AACDE70D6}"/>
              </a:ext>
            </a:extLst>
          </p:cNvPr>
          <p:cNvCxnSpPr/>
          <p:nvPr/>
        </p:nvCxnSpPr>
        <p:spPr>
          <a:xfrm>
            <a:off x="1137889" y="2201954"/>
            <a:ext cx="10050871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B83A117F-F0AF-43C4-8028-C52FEEA8D1BC}"/>
              </a:ext>
            </a:extLst>
          </p:cNvPr>
          <p:cNvSpPr txBox="1"/>
          <p:nvPr/>
        </p:nvSpPr>
        <p:spPr>
          <a:xfrm>
            <a:off x="1128877" y="2928294"/>
            <a:ext cx="607649" cy="287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ans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FA50DCA-69E9-41BB-99C6-27955950D237}"/>
              </a:ext>
            </a:extLst>
          </p:cNvPr>
          <p:cNvSpPr txBox="1"/>
          <p:nvPr/>
        </p:nvSpPr>
        <p:spPr>
          <a:xfrm>
            <a:off x="1160815" y="1751120"/>
            <a:ext cx="607649" cy="287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 ans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1668890E-E598-4992-A3F1-76DD98881D01}"/>
              </a:ext>
            </a:extLst>
          </p:cNvPr>
          <p:cNvSpPr txBox="1"/>
          <p:nvPr/>
        </p:nvSpPr>
        <p:spPr>
          <a:xfrm>
            <a:off x="1153539" y="2346336"/>
            <a:ext cx="607649" cy="287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 ans</a:t>
            </a:r>
          </a:p>
        </p:txBody>
      </p: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DF78EFCB-209D-412F-8255-5489E4B355BF}"/>
              </a:ext>
            </a:extLst>
          </p:cNvPr>
          <p:cNvCxnSpPr>
            <a:cxnSpLocks/>
            <a:stCxn id="9" idx="0"/>
            <a:endCxn id="42" idx="2"/>
          </p:cNvCxnSpPr>
          <p:nvPr/>
        </p:nvCxnSpPr>
        <p:spPr>
          <a:xfrm flipV="1">
            <a:off x="3179775" y="2189888"/>
            <a:ext cx="0" cy="118703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3DC1AA1E-A7E0-436A-A3BE-D59950088AB0}"/>
              </a:ext>
            </a:extLst>
          </p:cNvPr>
          <p:cNvCxnSpPr>
            <a:cxnSpLocks/>
          </p:cNvCxnSpPr>
          <p:nvPr/>
        </p:nvCxnSpPr>
        <p:spPr>
          <a:xfrm flipH="1">
            <a:off x="3167334" y="3069762"/>
            <a:ext cx="339590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C4AF7B52-F206-4801-AB4B-F7A1BD3ABB30}"/>
              </a:ext>
            </a:extLst>
          </p:cNvPr>
          <p:cNvCxnSpPr>
            <a:cxnSpLocks/>
          </p:cNvCxnSpPr>
          <p:nvPr/>
        </p:nvCxnSpPr>
        <p:spPr>
          <a:xfrm>
            <a:off x="6527774" y="3640669"/>
            <a:ext cx="0" cy="318408"/>
          </a:xfrm>
          <a:prstGeom prst="line">
            <a:avLst/>
          </a:prstGeom>
          <a:ln w="76200"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7E67B2C9-0355-4BE7-BE48-78FCAD95EF7C}"/>
              </a:ext>
            </a:extLst>
          </p:cNvPr>
          <p:cNvCxnSpPr>
            <a:cxnSpLocks/>
          </p:cNvCxnSpPr>
          <p:nvPr/>
        </p:nvCxnSpPr>
        <p:spPr>
          <a:xfrm>
            <a:off x="6525593" y="3069762"/>
            <a:ext cx="0" cy="57090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664881AA-AA94-4F02-AF8A-C68BDC63E73E}"/>
              </a:ext>
            </a:extLst>
          </p:cNvPr>
          <p:cNvCxnSpPr>
            <a:cxnSpLocks/>
          </p:cNvCxnSpPr>
          <p:nvPr/>
        </p:nvCxnSpPr>
        <p:spPr>
          <a:xfrm flipV="1">
            <a:off x="4901342" y="2767694"/>
            <a:ext cx="0" cy="595377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cteur droit avec flèche 60">
            <a:extLst>
              <a:ext uri="{FF2B5EF4-FFF2-40B4-BE49-F238E27FC236}">
                <a16:creationId xmlns:a16="http://schemas.microsoft.com/office/drawing/2014/main" id="{9A8AEDDE-84DC-4448-86B3-9B3EFC0BC863}"/>
              </a:ext>
            </a:extLst>
          </p:cNvPr>
          <p:cNvCxnSpPr>
            <a:cxnSpLocks/>
          </p:cNvCxnSpPr>
          <p:nvPr/>
        </p:nvCxnSpPr>
        <p:spPr>
          <a:xfrm flipH="1" flipV="1">
            <a:off x="3783074" y="1894964"/>
            <a:ext cx="1111125" cy="173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292B573A-206A-4DB3-964D-510C7F9F2A14}"/>
              </a:ext>
            </a:extLst>
          </p:cNvPr>
          <p:cNvCxnSpPr>
            <a:cxnSpLocks/>
          </p:cNvCxnSpPr>
          <p:nvPr/>
        </p:nvCxnSpPr>
        <p:spPr>
          <a:xfrm>
            <a:off x="4865284" y="1871480"/>
            <a:ext cx="0" cy="31840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B3D4B79B-D470-44BD-978D-7874D1936A98}"/>
              </a:ext>
            </a:extLst>
          </p:cNvPr>
          <p:cNvCxnSpPr>
            <a:cxnSpLocks/>
          </p:cNvCxnSpPr>
          <p:nvPr/>
        </p:nvCxnSpPr>
        <p:spPr>
          <a:xfrm flipV="1">
            <a:off x="8135906" y="720436"/>
            <a:ext cx="0" cy="292023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2E573117-C6B3-49A2-8618-2862657E961A}"/>
              </a:ext>
            </a:extLst>
          </p:cNvPr>
          <p:cNvCxnSpPr>
            <a:cxnSpLocks/>
          </p:cNvCxnSpPr>
          <p:nvPr/>
        </p:nvCxnSpPr>
        <p:spPr>
          <a:xfrm flipV="1">
            <a:off x="6525593" y="702421"/>
            <a:ext cx="0" cy="235510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avec flèche 74">
            <a:extLst>
              <a:ext uri="{FF2B5EF4-FFF2-40B4-BE49-F238E27FC236}">
                <a16:creationId xmlns:a16="http://schemas.microsoft.com/office/drawing/2014/main" id="{432018BA-BD43-4329-9D89-342A9024A5D1}"/>
              </a:ext>
            </a:extLst>
          </p:cNvPr>
          <p:cNvCxnSpPr>
            <a:cxnSpLocks/>
          </p:cNvCxnSpPr>
          <p:nvPr/>
        </p:nvCxnSpPr>
        <p:spPr>
          <a:xfrm flipV="1">
            <a:off x="4865284" y="693928"/>
            <a:ext cx="0" cy="118604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18BBC5B8-60BA-49D1-AD44-3C6C82513451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3179774" y="678553"/>
            <a:ext cx="0" cy="9285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36A66A80-9790-4CFB-B3FA-83766F75640C}"/>
              </a:ext>
            </a:extLst>
          </p:cNvPr>
          <p:cNvSpPr/>
          <p:nvPr/>
        </p:nvSpPr>
        <p:spPr>
          <a:xfrm>
            <a:off x="1098388" y="190217"/>
            <a:ext cx="10067676" cy="51220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/>
              <a:t>Vie active</a:t>
            </a:r>
          </a:p>
        </p:txBody>
      </p: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94C330A5-F6DC-4285-89CB-861461BBF0A1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9595452" y="720436"/>
            <a:ext cx="2948" cy="38295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77350DF2-A10B-4A55-8663-922FC1550A77}"/>
              </a:ext>
            </a:extLst>
          </p:cNvPr>
          <p:cNvCxnSpPr>
            <a:cxnSpLocks/>
          </p:cNvCxnSpPr>
          <p:nvPr/>
        </p:nvCxnSpPr>
        <p:spPr>
          <a:xfrm flipV="1">
            <a:off x="5856358" y="720438"/>
            <a:ext cx="0" cy="252566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3D0B44D0-113C-453F-AE1F-BF3982C18D18}"/>
              </a:ext>
            </a:extLst>
          </p:cNvPr>
          <p:cNvCxnSpPr>
            <a:cxnSpLocks/>
          </p:cNvCxnSpPr>
          <p:nvPr/>
        </p:nvCxnSpPr>
        <p:spPr>
          <a:xfrm flipH="1">
            <a:off x="4901342" y="3215982"/>
            <a:ext cx="94349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80045963-3AE1-4FB5-B5BD-A8E8EAFD98A9}"/>
              </a:ext>
            </a:extLst>
          </p:cNvPr>
          <p:cNvSpPr/>
          <p:nvPr/>
        </p:nvSpPr>
        <p:spPr>
          <a:xfrm>
            <a:off x="5917691" y="3372414"/>
            <a:ext cx="1206600" cy="5827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446061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26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sebastien rateau</dc:creator>
  <cp:lastModifiedBy>seb</cp:lastModifiedBy>
  <cp:revision>6</cp:revision>
  <dcterms:created xsi:type="dcterms:W3CDTF">2019-07-18T01:22:02Z</dcterms:created>
  <dcterms:modified xsi:type="dcterms:W3CDTF">2022-09-07T09:20:50Z</dcterms:modified>
</cp:coreProperties>
</file>