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82" userDrawn="1">
          <p15:clr>
            <a:srgbClr val="A4A3A4"/>
          </p15:clr>
        </p15:guide>
        <p15:guide id="2" pos="47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02" y="66"/>
      </p:cViewPr>
      <p:guideLst>
        <p:guide orient="horz" pos="2682"/>
        <p:guide pos="47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32FB72-A188-4473-9F4F-C83115C86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70F29B-C922-4413-8E5D-EF8890FBF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EF47AC-FAA7-4049-840D-C57CBE54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FF94F9-56A9-4E89-BAB0-ED79BFC3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362D62-DD1E-453B-B9C6-B44634F53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26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2E185F-E857-40FE-AB63-1DA45FA19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173F52-742B-43F8-A176-671EF781D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1BB910-BE94-4AAF-9E1B-6496D289A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A795E5-F985-4ACC-9AE3-F3D843F73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648A97-6FC4-4B99-B696-1A7613DA1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82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85D4B6A-D844-4087-A4B2-3319295B1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4F412F-932E-4234-992A-D907EB709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C0EFA6-FEFC-4D20-B924-46CCA519F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C40130-3D38-47F2-B610-B61314E60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F4A839-ECC2-4C3E-8BD2-BDF1311C3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62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7B254-E9EF-47C4-AE55-8A9C89F1F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A54B83-3AAE-4DA3-9038-A1B6CE1D3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110AC1-5EE0-4E73-8772-55BD0D49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BDD08C-9658-48CE-8F5C-95D9350F5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DDC2B8-A601-45C9-894B-CEC452D64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90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040421-BE16-4AFE-8F83-67FD0A8CE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FD26FD-AB60-400C-9241-2DB2BC74D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34ACFE-7B32-45C9-884A-2F5DA41E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C260F-A59D-43AB-8FA5-079CAE0BE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0D1438-03F6-40FC-95B1-8AB2F27BC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21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8F41EE-9F2E-426F-88E1-C54B5A92E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F47DE5-EE8C-46AE-8800-C90C4BD96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8039A91-3B22-4E46-800C-F9A0E099B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3C90DA-3061-48B1-A028-5F571B81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54D027-F86D-4A2B-8963-C7637665B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EF6C08-9E83-4CDF-82F3-669437C4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37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BDA8B-DCDC-44D6-96EB-96113839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7B5033-ED26-4AB0-A1C2-F8359C89A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8D7F73-7217-4C29-BFE5-064CDBC34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6DD39B-B2D6-4191-A40B-164788869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EFEA5A3-4957-4BF6-A8AE-0B8321B2C7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608B10-9447-4A55-867C-7C3A63997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CC3E1F-ED0F-4569-B70A-7110E1BAD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C785C20-135E-44E9-9247-4854C7A5E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8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817483-C925-4140-8438-B2851C5A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6CD170-1DE5-4847-8861-DE3F8F0E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0BAAE6-F6E1-4EE9-81CC-C73F83E24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8B96D1-081B-4616-A920-60C3D7B07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376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A8DB24-BF6F-4768-B8BA-A242C103B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4F184E1-0E3D-4930-8ECD-608C1BDBE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2F95DB-09CF-496C-875C-D13B7733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18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E1ED3F-67C3-4D8F-AF79-D03A478F7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C6EFFD-EDD7-49F5-BC32-44D0A710E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358695-0278-49D9-BAD0-B4CE40A7C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64830E-1E19-477F-9FC1-5BCD23F4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983D7E-2995-4516-A512-FCE895BE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180C5F-B173-4669-AEDF-99AC0F6D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59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95AEC-F32B-4ED8-A7F7-7480203D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6EDD494-4E80-4BBF-820D-97FA0FEE2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0C713C-E599-487F-8767-CF3B0C349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F1D767-96FE-4E16-A471-C2AB6B059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7415C24-5E41-4E02-AD5A-F8DD31869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94175F-E40F-49C2-A41F-D06CCF78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4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C317B6A-0C73-41F6-998F-99C23DDBF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2793EF-EC88-4528-8424-911799819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78E712-4855-4DD9-BA0A-5760D7E28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8ECD9-965C-4250-B59F-77C32A2287C7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310116-B9A2-48A3-8C90-A6EC63D8A7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349922-42AE-44AF-BFE6-7515751A9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D1098-F366-44EC-8428-12E36DD596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53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e 64">
            <a:extLst>
              <a:ext uri="{FF2B5EF4-FFF2-40B4-BE49-F238E27FC236}">
                <a16:creationId xmlns:a16="http://schemas.microsoft.com/office/drawing/2014/main" id="{D29F827D-06A0-41E3-A735-30FAB2B89C43}"/>
              </a:ext>
            </a:extLst>
          </p:cNvPr>
          <p:cNvGrpSpPr/>
          <p:nvPr/>
        </p:nvGrpSpPr>
        <p:grpSpPr>
          <a:xfrm>
            <a:off x="2118360" y="1631123"/>
            <a:ext cx="3253739" cy="1919797"/>
            <a:chOff x="2118361" y="1285701"/>
            <a:chExt cx="4114800" cy="226521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832F392-3913-452E-B737-D94FF64B7555}"/>
                </a:ext>
              </a:extLst>
            </p:cNvPr>
            <p:cNvSpPr/>
            <p:nvPr/>
          </p:nvSpPr>
          <p:spPr>
            <a:xfrm>
              <a:off x="2118361" y="1285701"/>
              <a:ext cx="4114800" cy="22652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22" name="Groupe 21">
              <a:extLst>
                <a:ext uri="{FF2B5EF4-FFF2-40B4-BE49-F238E27FC236}">
                  <a16:creationId xmlns:a16="http://schemas.microsoft.com/office/drawing/2014/main" id="{713EFEF8-01C5-4664-8C99-C582FB8A9705}"/>
                </a:ext>
              </a:extLst>
            </p:cNvPr>
            <p:cNvGrpSpPr/>
            <p:nvPr/>
          </p:nvGrpSpPr>
          <p:grpSpPr>
            <a:xfrm>
              <a:off x="5309742" y="1579582"/>
              <a:ext cx="387927" cy="387927"/>
              <a:chOff x="6928399" y="1866897"/>
              <a:chExt cx="387927" cy="387927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BB8A505B-4AA6-4D25-8075-6028246E4FF1}"/>
                  </a:ext>
                </a:extLst>
              </p:cNvPr>
              <p:cNvSpPr/>
              <p:nvPr/>
            </p:nvSpPr>
            <p:spPr>
              <a:xfrm>
                <a:off x="6928399" y="1866897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9" name="Groupe 18">
                <a:extLst>
                  <a:ext uri="{FF2B5EF4-FFF2-40B4-BE49-F238E27FC236}">
                    <a16:creationId xmlns:a16="http://schemas.microsoft.com/office/drawing/2014/main" id="{9986A7F8-285A-41BC-A03F-3C9B591CE343}"/>
                  </a:ext>
                </a:extLst>
              </p:cNvPr>
              <p:cNvGrpSpPr/>
              <p:nvPr/>
            </p:nvGrpSpPr>
            <p:grpSpPr>
              <a:xfrm>
                <a:off x="7010586" y="1965694"/>
                <a:ext cx="220780" cy="190327"/>
                <a:chOff x="7075518" y="1647998"/>
                <a:chExt cx="295711" cy="254923"/>
              </a:xfrm>
            </p:grpSpPr>
            <p:sp>
              <p:nvSpPr>
                <p:cNvPr id="20" name="Hexagone 19">
                  <a:extLst>
                    <a:ext uri="{FF2B5EF4-FFF2-40B4-BE49-F238E27FC236}">
                      <a16:creationId xmlns:a16="http://schemas.microsoft.com/office/drawing/2014/main" id="{EF368E10-A4C2-41B3-AA7E-C148585C105D}"/>
                    </a:ext>
                  </a:extLst>
                </p:cNvPr>
                <p:cNvSpPr/>
                <p:nvPr/>
              </p:nvSpPr>
              <p:spPr>
                <a:xfrm>
                  <a:off x="7075518" y="1647998"/>
                  <a:ext cx="295711" cy="254923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1" name="Ellipse 20">
                  <a:extLst>
                    <a:ext uri="{FF2B5EF4-FFF2-40B4-BE49-F238E27FC236}">
                      <a16:creationId xmlns:a16="http://schemas.microsoft.com/office/drawing/2014/main" id="{9B8331E4-520F-4BFA-B769-9EA470E572EA}"/>
                    </a:ext>
                  </a:extLst>
                </p:cNvPr>
                <p:cNvSpPr/>
                <p:nvPr/>
              </p:nvSpPr>
              <p:spPr>
                <a:xfrm>
                  <a:off x="7144877" y="1696963"/>
                  <a:ext cx="156991" cy="15699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23" name="Groupe 22">
              <a:extLst>
                <a:ext uri="{FF2B5EF4-FFF2-40B4-BE49-F238E27FC236}">
                  <a16:creationId xmlns:a16="http://schemas.microsoft.com/office/drawing/2014/main" id="{C2224F07-4A72-42C7-A454-4E4BBC9BE904}"/>
                </a:ext>
              </a:extLst>
            </p:cNvPr>
            <p:cNvGrpSpPr/>
            <p:nvPr/>
          </p:nvGrpSpPr>
          <p:grpSpPr>
            <a:xfrm>
              <a:off x="5311130" y="2723803"/>
              <a:ext cx="387927" cy="387927"/>
              <a:chOff x="6928399" y="1866897"/>
              <a:chExt cx="387927" cy="387927"/>
            </a:xfrm>
          </p:grpSpPr>
          <p:sp>
            <p:nvSpPr>
              <p:cNvPr id="24" name="Ellipse 23">
                <a:extLst>
                  <a:ext uri="{FF2B5EF4-FFF2-40B4-BE49-F238E27FC236}">
                    <a16:creationId xmlns:a16="http://schemas.microsoft.com/office/drawing/2014/main" id="{CD5FBAD2-C753-4180-842D-AF4147B74463}"/>
                  </a:ext>
                </a:extLst>
              </p:cNvPr>
              <p:cNvSpPr/>
              <p:nvPr/>
            </p:nvSpPr>
            <p:spPr>
              <a:xfrm>
                <a:off x="6928399" y="1866897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5" name="Groupe 24">
                <a:extLst>
                  <a:ext uri="{FF2B5EF4-FFF2-40B4-BE49-F238E27FC236}">
                    <a16:creationId xmlns:a16="http://schemas.microsoft.com/office/drawing/2014/main" id="{B71999C3-4341-460F-8438-B592E633ED4F}"/>
                  </a:ext>
                </a:extLst>
              </p:cNvPr>
              <p:cNvGrpSpPr/>
              <p:nvPr/>
            </p:nvGrpSpPr>
            <p:grpSpPr>
              <a:xfrm>
                <a:off x="7010586" y="1965694"/>
                <a:ext cx="220780" cy="190327"/>
                <a:chOff x="7075518" y="1647998"/>
                <a:chExt cx="295711" cy="254923"/>
              </a:xfrm>
            </p:grpSpPr>
            <p:sp>
              <p:nvSpPr>
                <p:cNvPr id="26" name="Hexagone 25">
                  <a:extLst>
                    <a:ext uri="{FF2B5EF4-FFF2-40B4-BE49-F238E27FC236}">
                      <a16:creationId xmlns:a16="http://schemas.microsoft.com/office/drawing/2014/main" id="{91E850B8-3270-4082-89DB-66D2CB30424F}"/>
                    </a:ext>
                  </a:extLst>
                </p:cNvPr>
                <p:cNvSpPr/>
                <p:nvPr/>
              </p:nvSpPr>
              <p:spPr>
                <a:xfrm>
                  <a:off x="7075518" y="1647998"/>
                  <a:ext cx="295711" cy="254923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7" name="Ellipse 26">
                  <a:extLst>
                    <a:ext uri="{FF2B5EF4-FFF2-40B4-BE49-F238E27FC236}">
                      <a16:creationId xmlns:a16="http://schemas.microsoft.com/office/drawing/2014/main" id="{18B3EF4B-4F95-47B1-A23E-9CCDF9BFED89}"/>
                    </a:ext>
                  </a:extLst>
                </p:cNvPr>
                <p:cNvSpPr/>
                <p:nvPr/>
              </p:nvSpPr>
              <p:spPr>
                <a:xfrm>
                  <a:off x="7144877" y="1696963"/>
                  <a:ext cx="156991" cy="15699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AC19D929-AFA3-41BE-AE60-9234D817512A}"/>
                </a:ext>
              </a:extLst>
            </p:cNvPr>
            <p:cNvGrpSpPr/>
            <p:nvPr/>
          </p:nvGrpSpPr>
          <p:grpSpPr>
            <a:xfrm>
              <a:off x="3972874" y="1579582"/>
              <a:ext cx="387927" cy="387927"/>
              <a:chOff x="6928399" y="1866897"/>
              <a:chExt cx="387927" cy="387927"/>
            </a:xfrm>
          </p:grpSpPr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EB12E931-8C55-4482-B5FA-5A39EB03ACB8}"/>
                  </a:ext>
                </a:extLst>
              </p:cNvPr>
              <p:cNvSpPr/>
              <p:nvPr/>
            </p:nvSpPr>
            <p:spPr>
              <a:xfrm>
                <a:off x="6928399" y="1866897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30" name="Groupe 29">
                <a:extLst>
                  <a:ext uri="{FF2B5EF4-FFF2-40B4-BE49-F238E27FC236}">
                    <a16:creationId xmlns:a16="http://schemas.microsoft.com/office/drawing/2014/main" id="{C8C00A6F-8646-44DB-8258-142E9EB9B35C}"/>
                  </a:ext>
                </a:extLst>
              </p:cNvPr>
              <p:cNvGrpSpPr/>
              <p:nvPr/>
            </p:nvGrpSpPr>
            <p:grpSpPr>
              <a:xfrm>
                <a:off x="7010586" y="1965694"/>
                <a:ext cx="220780" cy="190327"/>
                <a:chOff x="7075518" y="1647998"/>
                <a:chExt cx="295711" cy="254923"/>
              </a:xfrm>
            </p:grpSpPr>
            <p:sp>
              <p:nvSpPr>
                <p:cNvPr id="31" name="Hexagone 30">
                  <a:extLst>
                    <a:ext uri="{FF2B5EF4-FFF2-40B4-BE49-F238E27FC236}">
                      <a16:creationId xmlns:a16="http://schemas.microsoft.com/office/drawing/2014/main" id="{2E829C41-092A-4478-9BCC-DC6AB921818B}"/>
                    </a:ext>
                  </a:extLst>
                </p:cNvPr>
                <p:cNvSpPr/>
                <p:nvPr/>
              </p:nvSpPr>
              <p:spPr>
                <a:xfrm>
                  <a:off x="7075518" y="1647998"/>
                  <a:ext cx="295711" cy="254923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2" name="Ellipse 31">
                  <a:extLst>
                    <a:ext uri="{FF2B5EF4-FFF2-40B4-BE49-F238E27FC236}">
                      <a16:creationId xmlns:a16="http://schemas.microsoft.com/office/drawing/2014/main" id="{97C33C4F-8901-4262-B008-696D08696D24}"/>
                    </a:ext>
                  </a:extLst>
                </p:cNvPr>
                <p:cNvSpPr/>
                <p:nvPr/>
              </p:nvSpPr>
              <p:spPr>
                <a:xfrm>
                  <a:off x="7144877" y="1696963"/>
                  <a:ext cx="156991" cy="15699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id="{B5B4132F-5387-4BFF-8FA3-B541C0424D98}"/>
                </a:ext>
              </a:extLst>
            </p:cNvPr>
            <p:cNvGrpSpPr/>
            <p:nvPr/>
          </p:nvGrpSpPr>
          <p:grpSpPr>
            <a:xfrm>
              <a:off x="2634617" y="1579582"/>
              <a:ext cx="387927" cy="387927"/>
              <a:chOff x="6928399" y="1866897"/>
              <a:chExt cx="387927" cy="387927"/>
            </a:xfrm>
          </p:grpSpPr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FB37A8E5-A7C9-43C3-9045-4CB72D3AB0B5}"/>
                  </a:ext>
                </a:extLst>
              </p:cNvPr>
              <p:cNvSpPr/>
              <p:nvPr/>
            </p:nvSpPr>
            <p:spPr>
              <a:xfrm>
                <a:off x="6928399" y="1866897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35" name="Groupe 34">
                <a:extLst>
                  <a:ext uri="{FF2B5EF4-FFF2-40B4-BE49-F238E27FC236}">
                    <a16:creationId xmlns:a16="http://schemas.microsoft.com/office/drawing/2014/main" id="{BE4DE89E-314F-4BA1-8B78-75B8608737CA}"/>
                  </a:ext>
                </a:extLst>
              </p:cNvPr>
              <p:cNvGrpSpPr/>
              <p:nvPr/>
            </p:nvGrpSpPr>
            <p:grpSpPr>
              <a:xfrm>
                <a:off x="7010586" y="1965694"/>
                <a:ext cx="220780" cy="190327"/>
                <a:chOff x="7075518" y="1647998"/>
                <a:chExt cx="295711" cy="254923"/>
              </a:xfrm>
            </p:grpSpPr>
            <p:sp>
              <p:nvSpPr>
                <p:cNvPr id="36" name="Hexagone 35">
                  <a:extLst>
                    <a:ext uri="{FF2B5EF4-FFF2-40B4-BE49-F238E27FC236}">
                      <a16:creationId xmlns:a16="http://schemas.microsoft.com/office/drawing/2014/main" id="{9C6E0C92-3CAA-466F-B430-28C3BBACAABE}"/>
                    </a:ext>
                  </a:extLst>
                </p:cNvPr>
                <p:cNvSpPr/>
                <p:nvPr/>
              </p:nvSpPr>
              <p:spPr>
                <a:xfrm>
                  <a:off x="7075518" y="1647998"/>
                  <a:ext cx="295711" cy="254923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7" name="Ellipse 36">
                  <a:extLst>
                    <a:ext uri="{FF2B5EF4-FFF2-40B4-BE49-F238E27FC236}">
                      <a16:creationId xmlns:a16="http://schemas.microsoft.com/office/drawing/2014/main" id="{EA744E10-1FAD-43BC-8CB5-D2EEB4C96CF0}"/>
                    </a:ext>
                  </a:extLst>
                </p:cNvPr>
                <p:cNvSpPr/>
                <p:nvPr/>
              </p:nvSpPr>
              <p:spPr>
                <a:xfrm>
                  <a:off x="7144877" y="1696963"/>
                  <a:ext cx="156991" cy="15699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38" name="Groupe 37">
              <a:extLst>
                <a:ext uri="{FF2B5EF4-FFF2-40B4-BE49-F238E27FC236}">
                  <a16:creationId xmlns:a16="http://schemas.microsoft.com/office/drawing/2014/main" id="{07A63832-2ED8-4EC0-94BB-FAB1CA5EC09A}"/>
                </a:ext>
              </a:extLst>
            </p:cNvPr>
            <p:cNvGrpSpPr/>
            <p:nvPr/>
          </p:nvGrpSpPr>
          <p:grpSpPr>
            <a:xfrm>
              <a:off x="3972874" y="2723799"/>
              <a:ext cx="387927" cy="387927"/>
              <a:chOff x="6928399" y="1866897"/>
              <a:chExt cx="387927" cy="387927"/>
            </a:xfrm>
          </p:grpSpPr>
          <p:sp>
            <p:nvSpPr>
              <p:cNvPr id="39" name="Ellipse 38">
                <a:extLst>
                  <a:ext uri="{FF2B5EF4-FFF2-40B4-BE49-F238E27FC236}">
                    <a16:creationId xmlns:a16="http://schemas.microsoft.com/office/drawing/2014/main" id="{913B2AB5-AE7F-4022-BEE8-77E20D9C3016}"/>
                  </a:ext>
                </a:extLst>
              </p:cNvPr>
              <p:cNvSpPr/>
              <p:nvPr/>
            </p:nvSpPr>
            <p:spPr>
              <a:xfrm>
                <a:off x="6928399" y="1866897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0" name="Groupe 39">
                <a:extLst>
                  <a:ext uri="{FF2B5EF4-FFF2-40B4-BE49-F238E27FC236}">
                    <a16:creationId xmlns:a16="http://schemas.microsoft.com/office/drawing/2014/main" id="{EAE291D8-8AA4-45C3-8D23-237AEF1A600D}"/>
                  </a:ext>
                </a:extLst>
              </p:cNvPr>
              <p:cNvGrpSpPr/>
              <p:nvPr/>
            </p:nvGrpSpPr>
            <p:grpSpPr>
              <a:xfrm>
                <a:off x="7010586" y="1965694"/>
                <a:ext cx="220780" cy="190327"/>
                <a:chOff x="7075518" y="1647998"/>
                <a:chExt cx="295711" cy="254923"/>
              </a:xfrm>
            </p:grpSpPr>
            <p:sp>
              <p:nvSpPr>
                <p:cNvPr id="41" name="Hexagone 40">
                  <a:extLst>
                    <a:ext uri="{FF2B5EF4-FFF2-40B4-BE49-F238E27FC236}">
                      <a16:creationId xmlns:a16="http://schemas.microsoft.com/office/drawing/2014/main" id="{70AE2510-A0A8-48A8-8357-2AC227C8C33F}"/>
                    </a:ext>
                  </a:extLst>
                </p:cNvPr>
                <p:cNvSpPr/>
                <p:nvPr/>
              </p:nvSpPr>
              <p:spPr>
                <a:xfrm>
                  <a:off x="7075518" y="1647998"/>
                  <a:ext cx="295711" cy="254923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2" name="Ellipse 41">
                  <a:extLst>
                    <a:ext uri="{FF2B5EF4-FFF2-40B4-BE49-F238E27FC236}">
                      <a16:creationId xmlns:a16="http://schemas.microsoft.com/office/drawing/2014/main" id="{15D760AA-C9E0-440D-A840-8879BAF9507B}"/>
                    </a:ext>
                  </a:extLst>
                </p:cNvPr>
                <p:cNvSpPr/>
                <p:nvPr/>
              </p:nvSpPr>
              <p:spPr>
                <a:xfrm>
                  <a:off x="7144877" y="1696963"/>
                  <a:ext cx="156991" cy="15699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43" name="Groupe 42">
              <a:extLst>
                <a:ext uri="{FF2B5EF4-FFF2-40B4-BE49-F238E27FC236}">
                  <a16:creationId xmlns:a16="http://schemas.microsoft.com/office/drawing/2014/main" id="{508E1959-EA7D-4EA7-B140-8C994DAEA2D0}"/>
                </a:ext>
              </a:extLst>
            </p:cNvPr>
            <p:cNvGrpSpPr/>
            <p:nvPr/>
          </p:nvGrpSpPr>
          <p:grpSpPr>
            <a:xfrm>
              <a:off x="2634617" y="2721387"/>
              <a:ext cx="387927" cy="387927"/>
              <a:chOff x="6928399" y="1866897"/>
              <a:chExt cx="387927" cy="387927"/>
            </a:xfrm>
          </p:grpSpPr>
          <p:sp>
            <p:nvSpPr>
              <p:cNvPr id="44" name="Ellipse 43">
                <a:extLst>
                  <a:ext uri="{FF2B5EF4-FFF2-40B4-BE49-F238E27FC236}">
                    <a16:creationId xmlns:a16="http://schemas.microsoft.com/office/drawing/2014/main" id="{098BFF20-1F2B-49B1-BBB5-85CE96D6F688}"/>
                  </a:ext>
                </a:extLst>
              </p:cNvPr>
              <p:cNvSpPr/>
              <p:nvPr/>
            </p:nvSpPr>
            <p:spPr>
              <a:xfrm>
                <a:off x="6928399" y="1866897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5" name="Groupe 44">
                <a:extLst>
                  <a:ext uri="{FF2B5EF4-FFF2-40B4-BE49-F238E27FC236}">
                    <a16:creationId xmlns:a16="http://schemas.microsoft.com/office/drawing/2014/main" id="{65F9B94D-4539-4858-A0D8-A18D4F10952E}"/>
                  </a:ext>
                </a:extLst>
              </p:cNvPr>
              <p:cNvGrpSpPr/>
              <p:nvPr/>
            </p:nvGrpSpPr>
            <p:grpSpPr>
              <a:xfrm>
                <a:off x="7010586" y="1965694"/>
                <a:ext cx="220780" cy="190327"/>
                <a:chOff x="7075518" y="1647998"/>
                <a:chExt cx="295711" cy="254923"/>
              </a:xfrm>
            </p:grpSpPr>
            <p:sp>
              <p:nvSpPr>
                <p:cNvPr id="46" name="Hexagone 45">
                  <a:extLst>
                    <a:ext uri="{FF2B5EF4-FFF2-40B4-BE49-F238E27FC236}">
                      <a16:creationId xmlns:a16="http://schemas.microsoft.com/office/drawing/2014/main" id="{127952BF-C5B9-476D-8F59-44071721419C}"/>
                    </a:ext>
                  </a:extLst>
                </p:cNvPr>
                <p:cNvSpPr/>
                <p:nvPr/>
              </p:nvSpPr>
              <p:spPr>
                <a:xfrm>
                  <a:off x="7075518" y="1647998"/>
                  <a:ext cx="295711" cy="254923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7" name="Ellipse 46">
                  <a:extLst>
                    <a:ext uri="{FF2B5EF4-FFF2-40B4-BE49-F238E27FC236}">
                      <a16:creationId xmlns:a16="http://schemas.microsoft.com/office/drawing/2014/main" id="{CDC6A183-9FB0-4B47-BAF6-BC15E7B63D5F}"/>
                    </a:ext>
                  </a:extLst>
                </p:cNvPr>
                <p:cNvSpPr/>
                <p:nvPr/>
              </p:nvSpPr>
              <p:spPr>
                <a:xfrm>
                  <a:off x="7144877" y="1696963"/>
                  <a:ext cx="156991" cy="15699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53" name="Groupe 52">
              <a:extLst>
                <a:ext uri="{FF2B5EF4-FFF2-40B4-BE49-F238E27FC236}">
                  <a16:creationId xmlns:a16="http://schemas.microsoft.com/office/drawing/2014/main" id="{C01D03F6-B3F0-4879-BD1B-C5AB3692CD86}"/>
                </a:ext>
              </a:extLst>
            </p:cNvPr>
            <p:cNvGrpSpPr/>
            <p:nvPr/>
          </p:nvGrpSpPr>
          <p:grpSpPr>
            <a:xfrm>
              <a:off x="5697669" y="2151692"/>
              <a:ext cx="387927" cy="387927"/>
              <a:chOff x="6513668" y="1773542"/>
              <a:chExt cx="387927" cy="387927"/>
            </a:xfrm>
          </p:grpSpPr>
          <p:sp>
            <p:nvSpPr>
              <p:cNvPr id="49" name="Ellipse 48">
                <a:extLst>
                  <a:ext uri="{FF2B5EF4-FFF2-40B4-BE49-F238E27FC236}">
                    <a16:creationId xmlns:a16="http://schemas.microsoft.com/office/drawing/2014/main" id="{547BD2DA-2EDB-438D-B73D-A0CD14CF4F51}"/>
                  </a:ext>
                </a:extLst>
              </p:cNvPr>
              <p:cNvSpPr/>
              <p:nvPr/>
            </p:nvSpPr>
            <p:spPr>
              <a:xfrm>
                <a:off x="6513668" y="1773542"/>
                <a:ext cx="387927" cy="38792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2" name="Ellipse 51">
                <a:extLst>
                  <a:ext uri="{FF2B5EF4-FFF2-40B4-BE49-F238E27FC236}">
                    <a16:creationId xmlns:a16="http://schemas.microsoft.com/office/drawing/2014/main" id="{CC44AC5B-D16C-4AC5-BED2-1F198427705A}"/>
                  </a:ext>
                </a:extLst>
              </p:cNvPr>
              <p:cNvSpPr/>
              <p:nvPr/>
            </p:nvSpPr>
            <p:spPr>
              <a:xfrm>
                <a:off x="6647639" y="1908897"/>
                <a:ext cx="117211" cy="11721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64" name="Groupe 63">
              <a:extLst>
                <a:ext uri="{FF2B5EF4-FFF2-40B4-BE49-F238E27FC236}">
                  <a16:creationId xmlns:a16="http://schemas.microsoft.com/office/drawing/2014/main" id="{BCEA95FB-12CA-4101-9A30-FBBCDDEBED28}"/>
                </a:ext>
              </a:extLst>
            </p:cNvPr>
            <p:cNvGrpSpPr/>
            <p:nvPr/>
          </p:nvGrpSpPr>
          <p:grpSpPr>
            <a:xfrm>
              <a:off x="5932741" y="2523947"/>
              <a:ext cx="228600" cy="293976"/>
              <a:chOff x="6596063" y="2151685"/>
              <a:chExt cx="228600" cy="293976"/>
            </a:xfrm>
          </p:grpSpPr>
          <p:cxnSp>
            <p:nvCxnSpPr>
              <p:cNvPr id="55" name="Connecteur droit 54">
                <a:extLst>
                  <a:ext uri="{FF2B5EF4-FFF2-40B4-BE49-F238E27FC236}">
                    <a16:creationId xmlns:a16="http://schemas.microsoft.com/office/drawing/2014/main" id="{F83441DC-4148-4D1B-B0B6-F5FB852A4B89}"/>
                  </a:ext>
                </a:extLst>
              </p:cNvPr>
              <p:cNvCxnSpPr/>
              <p:nvPr/>
            </p:nvCxnSpPr>
            <p:spPr>
              <a:xfrm>
                <a:off x="6710363" y="2151685"/>
                <a:ext cx="0" cy="19396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Connecteur droit 55">
                <a:extLst>
                  <a:ext uri="{FF2B5EF4-FFF2-40B4-BE49-F238E27FC236}">
                    <a16:creationId xmlns:a16="http://schemas.microsoft.com/office/drawing/2014/main" id="{D0A40BD6-A113-4DB6-91B5-2244DB1BD40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596063" y="2345652"/>
                <a:ext cx="228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B3016CE5-D0FA-402C-BD35-11CB1DDC30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29401" y="2396996"/>
                <a:ext cx="16192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59">
                <a:extLst>
                  <a:ext uri="{FF2B5EF4-FFF2-40B4-BE49-F238E27FC236}">
                    <a16:creationId xmlns:a16="http://schemas.microsoft.com/office/drawing/2014/main" id="{1E973A72-4C82-4994-BE90-CB37D0C380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69882" y="2445661"/>
                <a:ext cx="8096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3155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CEB598-02F5-4E7B-97DC-6495A530CA7A}"/>
              </a:ext>
            </a:extLst>
          </p:cNvPr>
          <p:cNvSpPr/>
          <p:nvPr/>
        </p:nvSpPr>
        <p:spPr>
          <a:xfrm>
            <a:off x="1828800" y="1565564"/>
            <a:ext cx="1759527" cy="7065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1700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rateau</dc:creator>
  <cp:lastModifiedBy>sebastien rateau</cp:lastModifiedBy>
  <cp:revision>6</cp:revision>
  <dcterms:created xsi:type="dcterms:W3CDTF">2021-03-11T08:28:18Z</dcterms:created>
  <dcterms:modified xsi:type="dcterms:W3CDTF">2021-03-11T09:54:49Z</dcterms:modified>
</cp:coreProperties>
</file>