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7A97A-75F3-4BD1-B4B8-64C4E6E9CE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5576B8-D5AF-4378-81FF-698C4F695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1AAA74-0239-4F4B-B769-4A16CAF2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61A7D2-E3D3-4020-9AD4-1ED1F14C2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2D1B7E-DF53-4A61-AE7E-D4C420EB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21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3E81A1-D648-42C1-AB9B-D0679E0E4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D23778-15CA-44F9-8128-B3FE5E265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B483EA-DA2A-41F4-A209-7E23CCF6B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D1AA73-2BC2-4C7A-A196-6D64C6A3E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526F1E-ABE5-4479-B625-3C5F55E6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43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E2114B7-AFB5-4CAF-99E9-4FF6F0D7E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2683BF1-2942-41A7-A5B1-D2FDE871C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539BAB-A554-4634-8BC3-6D19FBD43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16584C-C7BA-4E13-9725-7D7A97C5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594AB6-F92E-42DC-AF08-D2C9CB809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58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568553-0C27-4169-9812-677756082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62E120-1207-43C2-9855-1DBAD1AFA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F43DB6-FE32-4739-BDF1-470C0A3A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DF2B63-CA50-46BB-8C3A-F5792784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EFD1DA-FD4B-4CA2-92AD-78745B6A5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65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87482D-530C-4D8D-AD78-832757CA6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26C730-B040-4405-AE5A-849CCD230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D23E67-9B2E-467F-AC35-6B69E4CFB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24A303-FAB0-461E-A927-F029BAEAB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478A3B-3979-4A0D-8FED-3C9492CB2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655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17640C-F6CC-4430-ABDC-7E6897EAA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627087-3509-4E99-AFB9-71DC37569F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5F908E-319F-4089-80E1-492448FFD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1E40FF-77EF-4E62-9E02-3AF53119C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C9A4AE-5783-4278-B1B4-557504FC0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6EC705-1907-4782-AADE-630F683E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795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F85844-7E96-42EA-98F4-3A3D22B6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6750F8-3D0F-487C-9224-8646BC4D7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9D88D01-83CC-4C37-97BE-7D3E8B144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FC1419-7662-4EF9-927A-6CBF43A82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281EA1A-67B6-4953-8050-AC22883272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888A398-02C5-414F-AEAF-400878B63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34D1C9A-1089-454F-AC11-F6738688B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D6D8D03-2A5E-46CC-8859-57FD3C431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49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47E1E2-B465-4950-B6B2-F4E6FA5AE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B4B16AA-D500-4FE9-9B02-52DD7C701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412C3E-ED6A-445C-AD76-F692E95F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A0CF953-CBEF-4006-96D8-C6C49FA9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55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80FF5F4-6223-4ABE-B8BB-1B27C26F5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BB8DB0F-8AED-4B30-A327-DACF54122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C878FF9-0B9A-4A42-A209-215093F72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429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873E2C-4648-465A-9AC6-9443C4AAD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3A5242-E963-459E-9B2D-7FB66FF37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FBC7B6-71EC-4712-872E-3C43FEF3C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398050-1142-4A3A-8B85-411EF262E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2CF079-399F-4CAF-990E-263CD4442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C87E06-E910-442E-B48A-8297584B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3104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F3CA6A-0208-4141-B154-2B55F715A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9A4289D-07F3-4187-84CE-70BB3EE8A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0433B5-837F-4458-ABE3-A54B41481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EF7B7C-FED5-42A3-87E1-C172B427E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08A27E-6A33-4581-BA74-CB213F101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92C325-518E-4B6D-89D0-BC0DF9E12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43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E34AFE1-F9C5-48A2-8F2D-6AFC864EF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AC7758-7EE3-44D4-AABF-65B767B1D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8E2F85-3CCD-415F-ABC1-F8AD1B6B8F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85D2-36C0-4AF3-8CFB-EEE90C2E64F9}" type="datetimeFigureOut">
              <a:rPr lang="fr-FR" smtClean="0"/>
              <a:t>25/05/2021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38D1B2-41CA-424D-BD43-0EC88E8526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2B3C4A-1B50-48A7-9D35-B03B2679E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4D1C1-0A00-4527-86B2-89C6FDB4F9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59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e 42">
            <a:extLst>
              <a:ext uri="{FF2B5EF4-FFF2-40B4-BE49-F238E27FC236}">
                <a16:creationId xmlns:a16="http://schemas.microsoft.com/office/drawing/2014/main" id="{C917C74F-41EA-47F1-82C5-50C208561146}"/>
              </a:ext>
            </a:extLst>
          </p:cNvPr>
          <p:cNvGrpSpPr/>
          <p:nvPr/>
        </p:nvGrpSpPr>
        <p:grpSpPr>
          <a:xfrm>
            <a:off x="573157" y="2273181"/>
            <a:ext cx="5722868" cy="495989"/>
            <a:chOff x="2173357" y="1409700"/>
            <a:chExt cx="6069495" cy="930965"/>
          </a:xfrm>
        </p:grpSpPr>
        <p:cxnSp>
          <p:nvCxnSpPr>
            <p:cNvPr id="44" name="Connecteur droit avec flèche 43">
              <a:extLst>
                <a:ext uri="{FF2B5EF4-FFF2-40B4-BE49-F238E27FC236}">
                  <a16:creationId xmlns:a16="http://schemas.microsoft.com/office/drawing/2014/main" id="{C7CCEB3A-FBEB-4263-A81B-7B26F5F09F57}"/>
                </a:ext>
              </a:extLst>
            </p:cNvPr>
            <p:cNvCxnSpPr/>
            <p:nvPr/>
          </p:nvCxnSpPr>
          <p:spPr>
            <a:xfrm>
              <a:off x="2173357" y="2226365"/>
              <a:ext cx="6069495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Connecteur droit avec flèche 44">
              <a:extLst>
                <a:ext uri="{FF2B5EF4-FFF2-40B4-BE49-F238E27FC236}">
                  <a16:creationId xmlns:a16="http://schemas.microsoft.com/office/drawing/2014/main" id="{973F1DAB-22D5-474E-BAF3-18A8AAC8DB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74957" y="1409700"/>
              <a:ext cx="0" cy="930965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A5A2FB14-641D-4D7A-83CD-83736FCD9A1D}"/>
              </a:ext>
            </a:extLst>
          </p:cNvPr>
          <p:cNvGrpSpPr/>
          <p:nvPr/>
        </p:nvGrpSpPr>
        <p:grpSpPr>
          <a:xfrm>
            <a:off x="573157" y="2797095"/>
            <a:ext cx="5722868" cy="495989"/>
            <a:chOff x="2173357" y="1409700"/>
            <a:chExt cx="6069495" cy="930965"/>
          </a:xfrm>
        </p:grpSpPr>
        <p:cxnSp>
          <p:nvCxnSpPr>
            <p:cNvPr id="47" name="Connecteur droit avec flèche 46">
              <a:extLst>
                <a:ext uri="{FF2B5EF4-FFF2-40B4-BE49-F238E27FC236}">
                  <a16:creationId xmlns:a16="http://schemas.microsoft.com/office/drawing/2014/main" id="{6747C1D0-0C57-40D1-A367-43FC900EB3ED}"/>
                </a:ext>
              </a:extLst>
            </p:cNvPr>
            <p:cNvCxnSpPr/>
            <p:nvPr/>
          </p:nvCxnSpPr>
          <p:spPr>
            <a:xfrm>
              <a:off x="2173357" y="2226365"/>
              <a:ext cx="6069495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onnecteur droit avec flèche 47">
              <a:extLst>
                <a:ext uri="{FF2B5EF4-FFF2-40B4-BE49-F238E27FC236}">
                  <a16:creationId xmlns:a16="http://schemas.microsoft.com/office/drawing/2014/main" id="{55D3BA0A-A9DA-4918-AD5B-9859E77477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74957" y="1409700"/>
              <a:ext cx="0" cy="930965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8F1CA848-A14C-41E0-BD46-DC5B88CAA30F}"/>
              </a:ext>
            </a:extLst>
          </p:cNvPr>
          <p:cNvGrpSpPr/>
          <p:nvPr/>
        </p:nvGrpSpPr>
        <p:grpSpPr>
          <a:xfrm>
            <a:off x="573157" y="3321009"/>
            <a:ext cx="5722868" cy="495989"/>
            <a:chOff x="2173357" y="1409700"/>
            <a:chExt cx="6069495" cy="930965"/>
          </a:xfrm>
        </p:grpSpPr>
        <p:cxnSp>
          <p:nvCxnSpPr>
            <p:cNvPr id="50" name="Connecteur droit avec flèche 49">
              <a:extLst>
                <a:ext uri="{FF2B5EF4-FFF2-40B4-BE49-F238E27FC236}">
                  <a16:creationId xmlns:a16="http://schemas.microsoft.com/office/drawing/2014/main" id="{381000F0-9A81-4937-902C-CD7F89777FDB}"/>
                </a:ext>
              </a:extLst>
            </p:cNvPr>
            <p:cNvCxnSpPr/>
            <p:nvPr/>
          </p:nvCxnSpPr>
          <p:spPr>
            <a:xfrm>
              <a:off x="2173357" y="2226365"/>
              <a:ext cx="6069495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Connecteur droit avec flèche 50">
              <a:extLst>
                <a:ext uri="{FF2B5EF4-FFF2-40B4-BE49-F238E27FC236}">
                  <a16:creationId xmlns:a16="http://schemas.microsoft.com/office/drawing/2014/main" id="{CE686F29-532A-47A0-8157-1FDD6CB9AD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74957" y="1409700"/>
              <a:ext cx="0" cy="930965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E594AA90-7560-4987-B6EA-3BB9D7B3EBB1}"/>
              </a:ext>
            </a:extLst>
          </p:cNvPr>
          <p:cNvGrpSpPr/>
          <p:nvPr/>
        </p:nvGrpSpPr>
        <p:grpSpPr>
          <a:xfrm>
            <a:off x="573157" y="3844923"/>
            <a:ext cx="5722868" cy="495989"/>
            <a:chOff x="2173357" y="1409700"/>
            <a:chExt cx="6069495" cy="930965"/>
          </a:xfrm>
        </p:grpSpPr>
        <p:cxnSp>
          <p:nvCxnSpPr>
            <p:cNvPr id="53" name="Connecteur droit avec flèche 52">
              <a:extLst>
                <a:ext uri="{FF2B5EF4-FFF2-40B4-BE49-F238E27FC236}">
                  <a16:creationId xmlns:a16="http://schemas.microsoft.com/office/drawing/2014/main" id="{D8E8A94D-D335-427A-A043-65AD2A947281}"/>
                </a:ext>
              </a:extLst>
            </p:cNvPr>
            <p:cNvCxnSpPr/>
            <p:nvPr/>
          </p:nvCxnSpPr>
          <p:spPr>
            <a:xfrm>
              <a:off x="2173357" y="2226365"/>
              <a:ext cx="6069495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Connecteur droit avec flèche 53">
              <a:extLst>
                <a:ext uri="{FF2B5EF4-FFF2-40B4-BE49-F238E27FC236}">
                  <a16:creationId xmlns:a16="http://schemas.microsoft.com/office/drawing/2014/main" id="{5804F193-E9F3-4D49-97F9-643D2B86E6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74957" y="1409700"/>
              <a:ext cx="0" cy="930965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04FD82F3-146C-4FF2-B026-65159282BF06}"/>
              </a:ext>
            </a:extLst>
          </p:cNvPr>
          <p:cNvGrpSpPr/>
          <p:nvPr/>
        </p:nvGrpSpPr>
        <p:grpSpPr>
          <a:xfrm>
            <a:off x="573157" y="4368837"/>
            <a:ext cx="5722868" cy="495989"/>
            <a:chOff x="2173357" y="1409700"/>
            <a:chExt cx="6069495" cy="930965"/>
          </a:xfrm>
        </p:grpSpPr>
        <p:cxnSp>
          <p:nvCxnSpPr>
            <p:cNvPr id="56" name="Connecteur droit avec flèche 55">
              <a:extLst>
                <a:ext uri="{FF2B5EF4-FFF2-40B4-BE49-F238E27FC236}">
                  <a16:creationId xmlns:a16="http://schemas.microsoft.com/office/drawing/2014/main" id="{F0E8AE43-28EE-49C1-B8C5-44B1AC6B5011}"/>
                </a:ext>
              </a:extLst>
            </p:cNvPr>
            <p:cNvCxnSpPr/>
            <p:nvPr/>
          </p:nvCxnSpPr>
          <p:spPr>
            <a:xfrm>
              <a:off x="2173357" y="2226365"/>
              <a:ext cx="6069495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Connecteur droit avec flèche 56">
              <a:extLst>
                <a:ext uri="{FF2B5EF4-FFF2-40B4-BE49-F238E27FC236}">
                  <a16:creationId xmlns:a16="http://schemas.microsoft.com/office/drawing/2014/main" id="{7D7D2DBE-F679-42B0-A4FF-958EC3F8A5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74957" y="1409700"/>
              <a:ext cx="0" cy="930965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F20A2F1E-77C4-433A-A380-6966EA9C59B6}"/>
              </a:ext>
            </a:extLst>
          </p:cNvPr>
          <p:cNvGrpSpPr/>
          <p:nvPr/>
        </p:nvGrpSpPr>
        <p:grpSpPr>
          <a:xfrm>
            <a:off x="573157" y="4892751"/>
            <a:ext cx="5722868" cy="495989"/>
            <a:chOff x="2173357" y="1409700"/>
            <a:chExt cx="6069495" cy="930965"/>
          </a:xfrm>
        </p:grpSpPr>
        <p:cxnSp>
          <p:nvCxnSpPr>
            <p:cNvPr id="59" name="Connecteur droit avec flèche 58">
              <a:extLst>
                <a:ext uri="{FF2B5EF4-FFF2-40B4-BE49-F238E27FC236}">
                  <a16:creationId xmlns:a16="http://schemas.microsoft.com/office/drawing/2014/main" id="{04AD368B-E07E-4331-9615-197BD1BEBCD8}"/>
                </a:ext>
              </a:extLst>
            </p:cNvPr>
            <p:cNvCxnSpPr/>
            <p:nvPr/>
          </p:nvCxnSpPr>
          <p:spPr>
            <a:xfrm>
              <a:off x="2173357" y="2226365"/>
              <a:ext cx="6069495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Connecteur droit avec flèche 59">
              <a:extLst>
                <a:ext uri="{FF2B5EF4-FFF2-40B4-BE49-F238E27FC236}">
                  <a16:creationId xmlns:a16="http://schemas.microsoft.com/office/drawing/2014/main" id="{288B9424-1414-4B09-86E0-49A0EE2F00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74957" y="1409700"/>
              <a:ext cx="0" cy="930965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8" name="ZoneTexte 67">
            <a:extLst>
              <a:ext uri="{FF2B5EF4-FFF2-40B4-BE49-F238E27FC236}">
                <a16:creationId xmlns:a16="http://schemas.microsoft.com/office/drawing/2014/main" id="{F7805951-B8BE-41C5-BAA1-68D034CB2EEA}"/>
              </a:ext>
            </a:extLst>
          </p:cNvPr>
          <p:cNvSpPr txBox="1"/>
          <p:nvPr/>
        </p:nvSpPr>
        <p:spPr>
          <a:xfrm>
            <a:off x="103846" y="2891200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KM1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17589F2B-4903-4B76-B6C7-ED10A8B8401A}"/>
              </a:ext>
            </a:extLst>
          </p:cNvPr>
          <p:cNvSpPr txBox="1"/>
          <p:nvPr/>
        </p:nvSpPr>
        <p:spPr>
          <a:xfrm>
            <a:off x="55758" y="3431719"/>
            <a:ext cx="619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KM2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89030386-2860-46B4-9706-153FED45FECB}"/>
              </a:ext>
            </a:extLst>
          </p:cNvPr>
          <p:cNvSpPr txBox="1"/>
          <p:nvPr/>
        </p:nvSpPr>
        <p:spPr>
          <a:xfrm>
            <a:off x="103846" y="3955632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KM4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31C65384-6D86-47FE-8ECA-8BD6113EF25E}"/>
              </a:ext>
            </a:extLst>
          </p:cNvPr>
          <p:cNvSpPr txBox="1"/>
          <p:nvPr/>
        </p:nvSpPr>
        <p:spPr>
          <a:xfrm>
            <a:off x="171172" y="2390622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H2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97253874-499C-4077-A4FA-A1C53F6B5347}"/>
              </a:ext>
            </a:extLst>
          </p:cNvPr>
          <p:cNvSpPr txBox="1"/>
          <p:nvPr/>
        </p:nvSpPr>
        <p:spPr>
          <a:xfrm>
            <a:off x="171172" y="4471244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H3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3FD651D9-AD83-4636-98E3-8B01D53DA632}"/>
              </a:ext>
            </a:extLst>
          </p:cNvPr>
          <p:cNvSpPr txBox="1"/>
          <p:nvPr/>
        </p:nvSpPr>
        <p:spPr>
          <a:xfrm>
            <a:off x="171172" y="4986856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H4</a:t>
            </a:r>
          </a:p>
        </p:txBody>
      </p: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9C394845-F4FB-41C1-90B3-3ED0017B7BE3}"/>
              </a:ext>
            </a:extLst>
          </p:cNvPr>
          <p:cNvGrpSpPr/>
          <p:nvPr/>
        </p:nvGrpSpPr>
        <p:grpSpPr>
          <a:xfrm>
            <a:off x="171172" y="1730259"/>
            <a:ext cx="6124853" cy="495989"/>
            <a:chOff x="171172" y="177525"/>
            <a:chExt cx="6124853" cy="495989"/>
          </a:xfrm>
        </p:grpSpPr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64574C50-EDFE-41D1-B2F5-99C74F91C914}"/>
                </a:ext>
              </a:extLst>
            </p:cNvPr>
            <p:cNvGrpSpPr/>
            <p:nvPr/>
          </p:nvGrpSpPr>
          <p:grpSpPr>
            <a:xfrm>
              <a:off x="573157" y="177525"/>
              <a:ext cx="5722868" cy="495989"/>
              <a:chOff x="2173357" y="1409700"/>
              <a:chExt cx="6069495" cy="930965"/>
            </a:xfrm>
          </p:grpSpPr>
          <p:cxnSp>
            <p:nvCxnSpPr>
              <p:cNvPr id="5" name="Connecteur droit avec flèche 4">
                <a:extLst>
                  <a:ext uri="{FF2B5EF4-FFF2-40B4-BE49-F238E27FC236}">
                    <a16:creationId xmlns:a16="http://schemas.microsoft.com/office/drawing/2014/main" id="{BA3C60CC-FEF9-4F20-A13E-09AFCD9EF234}"/>
                  </a:ext>
                </a:extLst>
              </p:cNvPr>
              <p:cNvCxnSpPr/>
              <p:nvPr/>
            </p:nvCxnSpPr>
            <p:spPr>
              <a:xfrm>
                <a:off x="2173357" y="2226365"/>
                <a:ext cx="6069495" cy="0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Connecteur droit avec flèche 7">
                <a:extLst>
                  <a:ext uri="{FF2B5EF4-FFF2-40B4-BE49-F238E27FC236}">
                    <a16:creationId xmlns:a16="http://schemas.microsoft.com/office/drawing/2014/main" id="{E3D048B8-17EA-42A4-B762-4C92B1105A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274957" y="1409700"/>
                <a:ext cx="0" cy="930965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36B95191-407D-4D09-820D-FD893BD0E424}"/>
                </a:ext>
              </a:extLst>
            </p:cNvPr>
            <p:cNvSpPr txBox="1"/>
            <p:nvPr/>
          </p:nvSpPr>
          <p:spPr>
            <a:xfrm>
              <a:off x="171172" y="271630"/>
              <a:ext cx="3882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/>
                <a:t>H1</a:t>
              </a:r>
            </a:p>
          </p:txBody>
        </p:sp>
        <p:cxnSp>
          <p:nvCxnSpPr>
            <p:cNvPr id="78" name="Connecteur droit 77">
              <a:extLst>
                <a:ext uri="{FF2B5EF4-FFF2-40B4-BE49-F238E27FC236}">
                  <a16:creationId xmlns:a16="http://schemas.microsoft.com/office/drawing/2014/main" id="{4294F522-82E7-48F4-BE22-EA33283F4A1F}"/>
                </a:ext>
              </a:extLst>
            </p:cNvPr>
            <p:cNvCxnSpPr>
              <a:cxnSpLocks/>
            </p:cNvCxnSpPr>
            <p:nvPr/>
          </p:nvCxnSpPr>
          <p:spPr>
            <a:xfrm>
              <a:off x="668955" y="612619"/>
              <a:ext cx="77122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915303A6-2418-41F6-9433-2030A0CB4A56}"/>
                </a:ext>
              </a:extLst>
            </p:cNvPr>
            <p:cNvCxnSpPr/>
            <p:nvPr/>
          </p:nvCxnSpPr>
          <p:spPr>
            <a:xfrm>
              <a:off x="1440180" y="363305"/>
              <a:ext cx="147637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Connecteur droit 83">
              <a:extLst>
                <a:ext uri="{FF2B5EF4-FFF2-40B4-BE49-F238E27FC236}">
                  <a16:creationId xmlns:a16="http://schemas.microsoft.com/office/drawing/2014/main" id="{1E3238B2-FC6F-40F6-9F5A-1AFAA3462139}"/>
                </a:ext>
              </a:extLst>
            </p:cNvPr>
            <p:cNvCxnSpPr>
              <a:cxnSpLocks/>
            </p:cNvCxnSpPr>
            <p:nvPr/>
          </p:nvCxnSpPr>
          <p:spPr>
            <a:xfrm>
              <a:off x="1440180" y="363305"/>
              <a:ext cx="0" cy="24587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38F23EFC-4532-4098-AF81-9078CE8E963D}"/>
              </a:ext>
            </a:extLst>
          </p:cNvPr>
          <p:cNvGrpSpPr/>
          <p:nvPr/>
        </p:nvGrpSpPr>
        <p:grpSpPr>
          <a:xfrm>
            <a:off x="186401" y="121025"/>
            <a:ext cx="6109624" cy="1543817"/>
            <a:chOff x="186401" y="701439"/>
            <a:chExt cx="6109624" cy="1543817"/>
          </a:xfrm>
        </p:grpSpPr>
        <p:grpSp>
          <p:nvGrpSpPr>
            <p:cNvPr id="34" name="Groupe 33">
              <a:extLst>
                <a:ext uri="{FF2B5EF4-FFF2-40B4-BE49-F238E27FC236}">
                  <a16:creationId xmlns:a16="http://schemas.microsoft.com/office/drawing/2014/main" id="{94099D70-B2C4-45F9-8F58-669BC98BA51E}"/>
                </a:ext>
              </a:extLst>
            </p:cNvPr>
            <p:cNvGrpSpPr/>
            <p:nvPr/>
          </p:nvGrpSpPr>
          <p:grpSpPr>
            <a:xfrm>
              <a:off x="573157" y="701439"/>
              <a:ext cx="5722868" cy="495989"/>
              <a:chOff x="2173357" y="1409700"/>
              <a:chExt cx="6069495" cy="930965"/>
            </a:xfrm>
          </p:grpSpPr>
          <p:cxnSp>
            <p:nvCxnSpPr>
              <p:cNvPr id="35" name="Connecteur droit avec flèche 34">
                <a:extLst>
                  <a:ext uri="{FF2B5EF4-FFF2-40B4-BE49-F238E27FC236}">
                    <a16:creationId xmlns:a16="http://schemas.microsoft.com/office/drawing/2014/main" id="{F0AC0001-61A5-447C-8827-5B794A569E95}"/>
                  </a:ext>
                </a:extLst>
              </p:cNvPr>
              <p:cNvCxnSpPr/>
              <p:nvPr/>
            </p:nvCxnSpPr>
            <p:spPr>
              <a:xfrm>
                <a:off x="2173357" y="2226365"/>
                <a:ext cx="6069495" cy="0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Connecteur droit avec flèche 35">
                <a:extLst>
                  <a:ext uri="{FF2B5EF4-FFF2-40B4-BE49-F238E27FC236}">
                    <a16:creationId xmlns:a16="http://schemas.microsoft.com/office/drawing/2014/main" id="{0460FEC1-D53B-49FB-9CB5-E9EE45F2E0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274957" y="1409700"/>
                <a:ext cx="0" cy="930965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e 36">
              <a:extLst>
                <a:ext uri="{FF2B5EF4-FFF2-40B4-BE49-F238E27FC236}">
                  <a16:creationId xmlns:a16="http://schemas.microsoft.com/office/drawing/2014/main" id="{A68C07B9-F869-41BE-82A8-031E90DDDB62}"/>
                </a:ext>
              </a:extLst>
            </p:cNvPr>
            <p:cNvGrpSpPr/>
            <p:nvPr/>
          </p:nvGrpSpPr>
          <p:grpSpPr>
            <a:xfrm>
              <a:off x="573157" y="1225353"/>
              <a:ext cx="5722868" cy="495989"/>
              <a:chOff x="2173357" y="1409700"/>
              <a:chExt cx="6069495" cy="930965"/>
            </a:xfrm>
          </p:grpSpPr>
          <p:cxnSp>
            <p:nvCxnSpPr>
              <p:cNvPr id="38" name="Connecteur droit avec flèche 37">
                <a:extLst>
                  <a:ext uri="{FF2B5EF4-FFF2-40B4-BE49-F238E27FC236}">
                    <a16:creationId xmlns:a16="http://schemas.microsoft.com/office/drawing/2014/main" id="{3F865237-6A11-4FFC-941A-12A994D9AA7B}"/>
                  </a:ext>
                </a:extLst>
              </p:cNvPr>
              <p:cNvCxnSpPr/>
              <p:nvPr/>
            </p:nvCxnSpPr>
            <p:spPr>
              <a:xfrm>
                <a:off x="2173357" y="2226365"/>
                <a:ext cx="6069495" cy="0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Connecteur droit avec flèche 38">
                <a:extLst>
                  <a:ext uri="{FF2B5EF4-FFF2-40B4-BE49-F238E27FC236}">
                    <a16:creationId xmlns:a16="http://schemas.microsoft.com/office/drawing/2014/main" id="{630C318E-DCCD-4460-8C04-E9A81CCC34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274957" y="1409700"/>
                <a:ext cx="0" cy="930965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D9982FD6-8B0A-48A7-8E19-02794F902736}"/>
                </a:ext>
              </a:extLst>
            </p:cNvPr>
            <p:cNvGrpSpPr/>
            <p:nvPr/>
          </p:nvGrpSpPr>
          <p:grpSpPr>
            <a:xfrm>
              <a:off x="573157" y="1749267"/>
              <a:ext cx="5722868" cy="495989"/>
              <a:chOff x="2173357" y="1409700"/>
              <a:chExt cx="6069495" cy="930965"/>
            </a:xfrm>
          </p:grpSpPr>
          <p:cxnSp>
            <p:nvCxnSpPr>
              <p:cNvPr id="41" name="Connecteur droit avec flèche 40">
                <a:extLst>
                  <a:ext uri="{FF2B5EF4-FFF2-40B4-BE49-F238E27FC236}">
                    <a16:creationId xmlns:a16="http://schemas.microsoft.com/office/drawing/2014/main" id="{85F33624-B34E-4B2B-9CD6-2F3B71A93203}"/>
                  </a:ext>
                </a:extLst>
              </p:cNvPr>
              <p:cNvCxnSpPr/>
              <p:nvPr/>
            </p:nvCxnSpPr>
            <p:spPr>
              <a:xfrm>
                <a:off x="2173357" y="2226365"/>
                <a:ext cx="6069495" cy="0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Connecteur droit avec flèche 41">
                <a:extLst>
                  <a:ext uri="{FF2B5EF4-FFF2-40B4-BE49-F238E27FC236}">
                    <a16:creationId xmlns:a16="http://schemas.microsoft.com/office/drawing/2014/main" id="{E2397528-0D2A-4026-ABD8-2B5366C175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274957" y="1409700"/>
                <a:ext cx="0" cy="930965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F2B5DAB7-34BA-420F-B405-CEBE53BCA8CC}"/>
                </a:ext>
              </a:extLst>
            </p:cNvPr>
            <p:cNvSpPr txBox="1"/>
            <p:nvPr/>
          </p:nvSpPr>
          <p:spPr>
            <a:xfrm>
              <a:off x="186401" y="795543"/>
              <a:ext cx="357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/>
                <a:t>S3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0DCB2402-6999-44A4-A9B2-58FA8A2BD131}"/>
                </a:ext>
              </a:extLst>
            </p:cNvPr>
            <p:cNvSpPr txBox="1"/>
            <p:nvPr/>
          </p:nvSpPr>
          <p:spPr>
            <a:xfrm>
              <a:off x="186401" y="1866709"/>
              <a:ext cx="357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/>
                <a:t>S1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9CAFD82E-2A44-4CA0-A96A-5F3EE3E8C2F7}"/>
                </a:ext>
              </a:extLst>
            </p:cNvPr>
            <p:cNvSpPr txBox="1"/>
            <p:nvPr/>
          </p:nvSpPr>
          <p:spPr>
            <a:xfrm>
              <a:off x="186401" y="1305992"/>
              <a:ext cx="357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/>
                <a:t>S2</a:t>
              </a:r>
            </a:p>
          </p:txBody>
        </p:sp>
        <p:cxnSp>
          <p:nvCxnSpPr>
            <p:cNvPr id="95" name="Connecteur droit 94">
              <a:extLst>
                <a:ext uri="{FF2B5EF4-FFF2-40B4-BE49-F238E27FC236}">
                  <a16:creationId xmlns:a16="http://schemas.microsoft.com/office/drawing/2014/main" id="{A56E2AD0-9B93-4965-951D-C43CAF121512}"/>
                </a:ext>
              </a:extLst>
            </p:cNvPr>
            <p:cNvCxnSpPr>
              <a:cxnSpLocks/>
            </p:cNvCxnSpPr>
            <p:nvPr/>
          </p:nvCxnSpPr>
          <p:spPr>
            <a:xfrm>
              <a:off x="5405755" y="1938491"/>
              <a:ext cx="0" cy="24587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Connecteur droit 95">
              <a:extLst>
                <a:ext uri="{FF2B5EF4-FFF2-40B4-BE49-F238E27FC236}">
                  <a16:creationId xmlns:a16="http://schemas.microsoft.com/office/drawing/2014/main" id="{339623A4-0BC1-4CB6-B477-966560FC8A31}"/>
                </a:ext>
              </a:extLst>
            </p:cNvPr>
            <p:cNvCxnSpPr>
              <a:cxnSpLocks/>
            </p:cNvCxnSpPr>
            <p:nvPr/>
          </p:nvCxnSpPr>
          <p:spPr>
            <a:xfrm>
              <a:off x="1440180" y="1938491"/>
              <a:ext cx="0" cy="24587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Connecteur droit 98">
              <a:extLst>
                <a:ext uri="{FF2B5EF4-FFF2-40B4-BE49-F238E27FC236}">
                  <a16:creationId xmlns:a16="http://schemas.microsoft.com/office/drawing/2014/main" id="{860FEF86-D4C1-4C1C-ADE9-B1D51C662CE9}"/>
                </a:ext>
              </a:extLst>
            </p:cNvPr>
            <p:cNvCxnSpPr>
              <a:cxnSpLocks/>
            </p:cNvCxnSpPr>
            <p:nvPr/>
          </p:nvCxnSpPr>
          <p:spPr>
            <a:xfrm>
              <a:off x="668955" y="1938491"/>
              <a:ext cx="77122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Connecteur droit 100">
              <a:extLst>
                <a:ext uri="{FF2B5EF4-FFF2-40B4-BE49-F238E27FC236}">
                  <a16:creationId xmlns:a16="http://schemas.microsoft.com/office/drawing/2014/main" id="{422FC6DA-966E-4783-9C64-26FC78C54B8D}"/>
                </a:ext>
              </a:extLst>
            </p:cNvPr>
            <p:cNvCxnSpPr>
              <a:cxnSpLocks/>
            </p:cNvCxnSpPr>
            <p:nvPr/>
          </p:nvCxnSpPr>
          <p:spPr>
            <a:xfrm>
              <a:off x="5405755" y="1940232"/>
              <a:ext cx="77122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08" name="Groupe 107">
              <a:extLst>
                <a:ext uri="{FF2B5EF4-FFF2-40B4-BE49-F238E27FC236}">
                  <a16:creationId xmlns:a16="http://schemas.microsoft.com/office/drawing/2014/main" id="{C0F75872-2797-4D2D-842B-9B787C71A54E}"/>
                </a:ext>
              </a:extLst>
            </p:cNvPr>
            <p:cNvGrpSpPr/>
            <p:nvPr/>
          </p:nvGrpSpPr>
          <p:grpSpPr>
            <a:xfrm>
              <a:off x="923925" y="890663"/>
              <a:ext cx="198120" cy="245870"/>
              <a:chOff x="923925" y="890663"/>
              <a:chExt cx="198120" cy="245870"/>
            </a:xfrm>
          </p:grpSpPr>
          <p:cxnSp>
            <p:nvCxnSpPr>
              <p:cNvPr id="89" name="Connecteur droit 88">
                <a:extLst>
                  <a:ext uri="{FF2B5EF4-FFF2-40B4-BE49-F238E27FC236}">
                    <a16:creationId xmlns:a16="http://schemas.microsoft.com/office/drawing/2014/main" id="{D82698D9-88AE-40A2-BAA6-366403565D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3925" y="890663"/>
                <a:ext cx="0" cy="24587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0" name="Connecteur droit 89">
                <a:extLst>
                  <a:ext uri="{FF2B5EF4-FFF2-40B4-BE49-F238E27FC236}">
                    <a16:creationId xmlns:a16="http://schemas.microsoft.com/office/drawing/2014/main" id="{B9836141-69C6-4CEB-827C-88A9CF43C0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2045" y="890663"/>
                <a:ext cx="0" cy="24587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6" name="Connecteur droit 105">
                <a:extLst>
                  <a:ext uri="{FF2B5EF4-FFF2-40B4-BE49-F238E27FC236}">
                    <a16:creationId xmlns:a16="http://schemas.microsoft.com/office/drawing/2014/main" id="{CF07FA8B-E8EF-4AA9-A344-887E1A9FD1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3925" y="890663"/>
                <a:ext cx="19812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e 108">
              <a:extLst>
                <a:ext uri="{FF2B5EF4-FFF2-40B4-BE49-F238E27FC236}">
                  <a16:creationId xmlns:a16="http://schemas.microsoft.com/office/drawing/2014/main" id="{9A2D810A-EC0C-43EE-B9F6-5BFF2FA7A8A9}"/>
                </a:ext>
              </a:extLst>
            </p:cNvPr>
            <p:cNvGrpSpPr/>
            <p:nvPr/>
          </p:nvGrpSpPr>
          <p:grpSpPr>
            <a:xfrm>
              <a:off x="1654175" y="890663"/>
              <a:ext cx="198120" cy="245870"/>
              <a:chOff x="923925" y="890663"/>
              <a:chExt cx="198120" cy="245870"/>
            </a:xfrm>
          </p:grpSpPr>
          <p:cxnSp>
            <p:nvCxnSpPr>
              <p:cNvPr id="110" name="Connecteur droit 109">
                <a:extLst>
                  <a:ext uri="{FF2B5EF4-FFF2-40B4-BE49-F238E27FC236}">
                    <a16:creationId xmlns:a16="http://schemas.microsoft.com/office/drawing/2014/main" id="{E10716D4-8095-4F4A-A952-2BB2F0CEB3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3925" y="890663"/>
                <a:ext cx="0" cy="24587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1" name="Connecteur droit 110">
                <a:extLst>
                  <a:ext uri="{FF2B5EF4-FFF2-40B4-BE49-F238E27FC236}">
                    <a16:creationId xmlns:a16="http://schemas.microsoft.com/office/drawing/2014/main" id="{DC522CD1-8748-42B3-A642-3543F9B490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2045" y="890663"/>
                <a:ext cx="0" cy="24587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2" name="Connecteur droit 111">
                <a:extLst>
                  <a:ext uri="{FF2B5EF4-FFF2-40B4-BE49-F238E27FC236}">
                    <a16:creationId xmlns:a16="http://schemas.microsoft.com/office/drawing/2014/main" id="{C66E3EA9-A08A-48AC-AFE3-52FD7AC0E5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3925" y="890663"/>
                <a:ext cx="19812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13" name="Groupe 112">
              <a:extLst>
                <a:ext uri="{FF2B5EF4-FFF2-40B4-BE49-F238E27FC236}">
                  <a16:creationId xmlns:a16="http://schemas.microsoft.com/office/drawing/2014/main" id="{737A294D-04B5-4933-B21F-A77AED5E1C27}"/>
                </a:ext>
              </a:extLst>
            </p:cNvPr>
            <p:cNvGrpSpPr/>
            <p:nvPr/>
          </p:nvGrpSpPr>
          <p:grpSpPr>
            <a:xfrm>
              <a:off x="3011171" y="1414577"/>
              <a:ext cx="198120" cy="245870"/>
              <a:chOff x="923925" y="890663"/>
              <a:chExt cx="198120" cy="245870"/>
            </a:xfrm>
          </p:grpSpPr>
          <p:cxnSp>
            <p:nvCxnSpPr>
              <p:cNvPr id="114" name="Connecteur droit 113">
                <a:extLst>
                  <a:ext uri="{FF2B5EF4-FFF2-40B4-BE49-F238E27FC236}">
                    <a16:creationId xmlns:a16="http://schemas.microsoft.com/office/drawing/2014/main" id="{26B62AB7-6B5F-42BD-8F4B-E7C6458276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3925" y="890663"/>
                <a:ext cx="0" cy="24587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5" name="Connecteur droit 114">
                <a:extLst>
                  <a:ext uri="{FF2B5EF4-FFF2-40B4-BE49-F238E27FC236}">
                    <a16:creationId xmlns:a16="http://schemas.microsoft.com/office/drawing/2014/main" id="{050C9C3E-504A-43E3-B58B-F4FD9FD10F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2045" y="890663"/>
                <a:ext cx="0" cy="24587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6" name="Connecteur droit 115">
                <a:extLst>
                  <a:ext uri="{FF2B5EF4-FFF2-40B4-BE49-F238E27FC236}">
                    <a16:creationId xmlns:a16="http://schemas.microsoft.com/office/drawing/2014/main" id="{66DCEAEB-8CA0-42AC-A52F-07C8CD7D84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3925" y="890663"/>
                <a:ext cx="19812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13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rateau</dc:creator>
  <cp:lastModifiedBy>sebastien rateau</cp:lastModifiedBy>
  <cp:revision>3</cp:revision>
  <dcterms:created xsi:type="dcterms:W3CDTF">2021-05-25T07:05:59Z</dcterms:created>
  <dcterms:modified xsi:type="dcterms:W3CDTF">2021-05-25T07:45:45Z</dcterms:modified>
</cp:coreProperties>
</file>